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handoutMasterIdLst>
    <p:handoutMasterId r:id="rId9"/>
  </p:handoutMasterIdLst>
  <p:sldIdLst>
    <p:sldId id="277" r:id="rId2"/>
    <p:sldId id="269" r:id="rId3"/>
    <p:sldId id="270" r:id="rId4"/>
    <p:sldId id="275" r:id="rId5"/>
    <p:sldId id="278" r:id="rId6"/>
    <p:sldId id="258" r:id="rId7"/>
    <p:sldId id="276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E07154BF-2585-474D-B7E6-CB59774DC7E3}" type="datetimeFigureOut">
              <a:rPr lang="en-US"/>
              <a:pPr>
                <a:defRPr/>
              </a:pPr>
              <a:t>5/7/2018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B04A2D0E-068F-4536-9F15-239D9C512A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9835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B068C-FFDE-4D41-952C-5069DA84A6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555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A19F3A-A027-4C64-8204-5EFC536541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564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3D42E-8130-463C-9D65-EA18D99FFA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753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4A1E97-E2B7-4DF1-B41C-F5BF7EE583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056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F20D45-9A52-42B8-8448-25234995E5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488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F1265A-5D50-4CE9-A813-470D617D30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409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E667B2-6B8E-4BA2-9A77-9ED21F1C7E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904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5D6B3B-0257-42E9-AA3C-47FA851046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859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E408C3-CE2C-4C5C-B4AB-ADBDFED988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38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8784D9-DED6-483A-BCB6-4178492A85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121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FC5F5D-B3A4-4E31-99C4-7068C13623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99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6200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225" y="5648325"/>
            <a:ext cx="549275" cy="396875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7066439-FDA6-4D26-A7AB-09C3433F60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7456" y="4048919"/>
            <a:ext cx="2366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738" y="1646237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9pPr>
    </p:titleStyle>
    <p:bodyStyle>
      <a:lvl1pPr marL="342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9BBB59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ct val="20000"/>
        </a:spcBef>
        <a:spcAft>
          <a:spcPct val="0"/>
        </a:spcAft>
        <a:buClr>
          <a:srgbClr val="8064A2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ct val="20000"/>
        </a:spcBef>
        <a:spcAft>
          <a:spcPct val="0"/>
        </a:spcAft>
        <a:buClr>
          <a:srgbClr val="4BACC6"/>
        </a:buClr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304800" y="-152400"/>
            <a:ext cx="8229600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600" kern="1200" spc="-1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mbria" pitchFamily="18" charset="0"/>
              </a:defRPr>
            </a:lvl9pPr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solidFill>
                  <a:schemeClr val="accent3"/>
                </a:solidFill>
              </a:rPr>
              <a:t>Me llamo ______________        </a:t>
            </a:r>
            <a:r>
              <a:rPr lang="en-US" sz="3200" smtClean="0">
                <a:solidFill>
                  <a:schemeClr val="accent3"/>
                </a:solidFill>
              </a:rPr>
              <a:t>Clase </a:t>
            </a:r>
            <a:r>
              <a:rPr lang="en-US" sz="3200" smtClean="0">
                <a:solidFill>
                  <a:schemeClr val="accent3"/>
                </a:solidFill>
              </a:rPr>
              <a:t>802</a:t>
            </a:r>
            <a:r>
              <a:rPr lang="en-US" sz="3200" dirty="0" smtClean="0">
                <a:solidFill>
                  <a:schemeClr val="accent3"/>
                </a:solidFill>
              </a:rPr>
              <a:t/>
            </a:r>
            <a:br>
              <a:rPr lang="en-US" sz="3200" dirty="0" smtClean="0">
                <a:solidFill>
                  <a:schemeClr val="accent3"/>
                </a:solidFill>
              </a:rPr>
            </a:br>
            <a:r>
              <a:rPr lang="en-US" sz="3200" dirty="0" smtClean="0">
                <a:solidFill>
                  <a:schemeClr val="accent3"/>
                </a:solidFill>
              </a:rPr>
              <a:t>La fecha es </a:t>
            </a:r>
            <a:r>
              <a:rPr lang="en-US" sz="3200" smtClean="0">
                <a:solidFill>
                  <a:schemeClr val="accent3"/>
                </a:solidFill>
              </a:rPr>
              <a:t>el </a:t>
            </a:r>
            <a:r>
              <a:rPr lang="en-US" sz="3200" smtClean="0">
                <a:solidFill>
                  <a:schemeClr val="accent3"/>
                </a:solidFill>
              </a:rPr>
              <a:t>7 </a:t>
            </a:r>
            <a:r>
              <a:rPr lang="en-US" sz="3200" dirty="0" smtClean="0">
                <a:solidFill>
                  <a:schemeClr val="accent3"/>
                </a:solidFill>
              </a:rPr>
              <a:t>de mayo del </a:t>
            </a:r>
            <a:r>
              <a:rPr lang="en-US" sz="3200" dirty="0" smtClean="0">
                <a:solidFill>
                  <a:schemeClr val="accent3"/>
                </a:solidFill>
              </a:rPr>
              <a:t>2018</a:t>
            </a:r>
            <a:endParaRPr lang="en-US" sz="3200" dirty="0">
              <a:solidFill>
                <a:schemeClr val="accent3"/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228600" y="838200"/>
            <a:ext cx="8686800" cy="6019800"/>
          </a:xfrm>
          <a:prstGeom prst="rect">
            <a:avLst/>
          </a:prstGeom>
        </p:spPr>
        <p:txBody>
          <a:bodyPr/>
          <a:lstStyle>
            <a:lvl1pPr marL="3429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48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BBB59"/>
              </a:buClr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795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1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BACC6"/>
              </a:buClr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3200" b="1" dirty="0" smtClean="0">
                <a:solidFill>
                  <a:srgbClr val="FF0000"/>
                </a:solidFill>
              </a:rPr>
              <a:t>Propósito # 80:  </a:t>
            </a:r>
            <a:r>
              <a:rPr lang="es-ES_tradnl" altLang="en-US" sz="3200" dirty="0" smtClean="0"/>
              <a:t>¿Cómo terminamos la practica para el EXAMEN: UNIDAD 8 del </a:t>
            </a:r>
            <a:r>
              <a:rPr lang="es-ES_tradnl" altLang="en-US" sz="3200" dirty="0" smtClean="0"/>
              <a:t>VIERNES</a:t>
            </a:r>
            <a:r>
              <a:rPr lang="es-ES_tradnl" altLang="en-US" sz="3200" dirty="0" smtClean="0"/>
              <a:t>?</a:t>
            </a:r>
            <a:endParaRPr lang="es-ES_tradnl" altLang="en-US" sz="3200" dirty="0" smtClean="0"/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3200" i="1" dirty="0" smtClean="0">
                <a:solidFill>
                  <a:srgbClr val="7030A0"/>
                </a:solidFill>
              </a:rPr>
              <a:t>L.O: to </a:t>
            </a:r>
            <a:r>
              <a:rPr lang="es-ES_tradnl" altLang="en-US" sz="3200" i="1" dirty="0" err="1" smtClean="0">
                <a:solidFill>
                  <a:srgbClr val="7030A0"/>
                </a:solidFill>
              </a:rPr>
              <a:t>review</a:t>
            </a:r>
            <a:r>
              <a:rPr lang="es-ES_tradnl" altLang="en-US" sz="32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3200" i="1" dirty="0" err="1" smtClean="0">
                <a:solidFill>
                  <a:srgbClr val="7030A0"/>
                </a:solidFill>
              </a:rPr>
              <a:t>for</a:t>
            </a:r>
            <a:r>
              <a:rPr lang="es-ES_tradnl" altLang="en-US" sz="32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3200" i="1" dirty="0" err="1" smtClean="0">
                <a:solidFill>
                  <a:srgbClr val="7030A0"/>
                </a:solidFill>
              </a:rPr>
              <a:t>the</a:t>
            </a:r>
            <a:r>
              <a:rPr lang="es-ES_tradnl" altLang="en-US" sz="32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3200" i="1" dirty="0" err="1" smtClean="0">
                <a:solidFill>
                  <a:srgbClr val="7030A0"/>
                </a:solidFill>
              </a:rPr>
              <a:t>unit</a:t>
            </a:r>
            <a:r>
              <a:rPr lang="es-ES_tradnl" altLang="en-US" sz="32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3200" i="1" dirty="0" err="1" smtClean="0">
                <a:solidFill>
                  <a:srgbClr val="7030A0"/>
                </a:solidFill>
              </a:rPr>
              <a:t>exam</a:t>
            </a:r>
            <a:endParaRPr lang="es-ES_tradnl" altLang="en-US" sz="3200" i="1" dirty="0" smtClean="0">
              <a:solidFill>
                <a:srgbClr val="7030A0"/>
              </a:solidFill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3200" b="1" dirty="0" smtClean="0">
                <a:solidFill>
                  <a:srgbClr val="FF0000"/>
                </a:solidFill>
              </a:rPr>
              <a:t>Actividades: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3200" b="1" dirty="0" smtClean="0">
                <a:solidFill>
                  <a:srgbClr val="00B050"/>
                </a:solidFill>
              </a:rPr>
              <a:t>I- </a:t>
            </a:r>
            <a:r>
              <a:rPr lang="es-ES_tradnl" altLang="en-US" sz="3200" dirty="0" smtClean="0">
                <a:solidFill>
                  <a:srgbClr val="00B050"/>
                </a:solidFill>
              </a:rPr>
              <a:t> </a:t>
            </a:r>
            <a:r>
              <a:rPr lang="es-ES_tradnl" altLang="en-US" sz="3200" dirty="0" smtClean="0"/>
              <a:t>Copia y responde: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sz="3200" dirty="0" smtClean="0"/>
              <a:t>¿Qué hay en un pastel de cumpleaños?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sz="3200" dirty="0" smtClean="0"/>
              <a:t>¿Qué recibimos para nuestro cumpleaños?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sz="3200" dirty="0" smtClean="0"/>
              <a:t>¿Qué comes con queso?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sz="3200" dirty="0" smtClean="0"/>
              <a:t>Si quieres ir a un concierto, ¿Qué necesitas?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sz="3200" dirty="0" smtClean="0"/>
              <a:t>¿Quiénes cantan?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sz="3200" dirty="0" smtClean="0"/>
              <a:t>¿Quiénes tocan instrumentos musicales?</a:t>
            </a:r>
          </a:p>
          <a:p>
            <a:pPr marL="609600" indent="-609600" eaLnBrk="1" hangingPunct="1">
              <a:buFontTx/>
              <a:buAutoNum type="arabicPeriod"/>
            </a:pPr>
            <a:endParaRPr lang="es-ES_tradnl" alt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19333194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 dirty="0" smtClean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21" t="5209" r="18064" b="20276"/>
          <a:stretch/>
        </p:blipFill>
        <p:spPr bwMode="auto">
          <a:xfrm>
            <a:off x="-1" y="0"/>
            <a:ext cx="8450827" cy="5678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6742" r="18185" b="20483"/>
          <a:stretch/>
        </p:blipFill>
        <p:spPr bwMode="auto">
          <a:xfrm>
            <a:off x="0" y="132734"/>
            <a:ext cx="8450826" cy="5545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7" name="Rectangle 6"/>
          <p:cNvSpPr>
            <a:spLocks noChangeArrowheads="1"/>
          </p:cNvSpPr>
          <p:nvPr/>
        </p:nvSpPr>
        <p:spPr bwMode="auto">
          <a:xfrm>
            <a:off x="3733800" y="609600"/>
            <a:ext cx="4717026" cy="685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3200"/>
              <a:t>      </a:t>
            </a:r>
          </a:p>
        </p:txBody>
      </p:sp>
      <p:sp>
        <p:nvSpPr>
          <p:cNvPr id="4108" name="Rectangle 8"/>
          <p:cNvSpPr>
            <a:spLocks noChangeArrowheads="1"/>
          </p:cNvSpPr>
          <p:nvPr/>
        </p:nvSpPr>
        <p:spPr bwMode="auto">
          <a:xfrm>
            <a:off x="76200" y="1066800"/>
            <a:ext cx="79248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2800" b="1" dirty="0">
                <a:solidFill>
                  <a:srgbClr val="00B050"/>
                </a:solidFill>
              </a:rPr>
              <a:t>II- </a:t>
            </a:r>
            <a:r>
              <a:rPr lang="en-US" altLang="en-US" sz="2800" dirty="0"/>
              <a:t>Escribe </a:t>
            </a:r>
            <a:r>
              <a:rPr lang="en-US" altLang="en-US" sz="2800" dirty="0" err="1"/>
              <a:t>en</a:t>
            </a:r>
            <a:r>
              <a:rPr lang="en-US" altLang="en-US" sz="2800" dirty="0"/>
              <a:t> el PRETERITO.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5000" r="16855" b="17000"/>
          <a:stretch/>
        </p:blipFill>
        <p:spPr bwMode="auto">
          <a:xfrm>
            <a:off x="0" y="76200"/>
            <a:ext cx="8613058" cy="594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5" name="Rectangle 8"/>
          <p:cNvSpPr>
            <a:spLocks noChangeArrowheads="1"/>
          </p:cNvSpPr>
          <p:nvPr/>
        </p:nvSpPr>
        <p:spPr bwMode="auto">
          <a:xfrm>
            <a:off x="76200" y="1066800"/>
            <a:ext cx="79248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2800" b="1" dirty="0">
                <a:solidFill>
                  <a:srgbClr val="00B050"/>
                </a:solidFill>
              </a:rPr>
              <a:t>III- </a:t>
            </a:r>
            <a:r>
              <a:rPr lang="en-US" altLang="en-US" sz="2800" dirty="0" err="1" smtClean="0"/>
              <a:t>Copia</a:t>
            </a:r>
            <a:r>
              <a:rPr lang="en-US" altLang="en-US" sz="2800" dirty="0" smtClean="0"/>
              <a:t> y </a:t>
            </a:r>
            <a:r>
              <a:rPr lang="en-US" altLang="en-US" sz="2800" dirty="0" err="1" smtClean="0"/>
              <a:t>completa</a:t>
            </a:r>
            <a:r>
              <a:rPr lang="en-US" altLang="en-US" sz="2800" dirty="0" smtClean="0"/>
              <a:t>:</a:t>
            </a:r>
            <a:endParaRPr lang="en-US" altLang="en-US" sz="2800" dirty="0"/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3733800" y="609600"/>
            <a:ext cx="4879258" cy="685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3200"/>
              <a:t>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5000" r="18307" b="17387"/>
          <a:stretch/>
        </p:blipFill>
        <p:spPr bwMode="auto">
          <a:xfrm>
            <a:off x="0" y="0"/>
            <a:ext cx="8804235" cy="617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45" name="Rectangle 6"/>
          <p:cNvSpPr>
            <a:spLocks noChangeArrowheads="1"/>
          </p:cNvSpPr>
          <p:nvPr/>
        </p:nvSpPr>
        <p:spPr bwMode="auto">
          <a:xfrm>
            <a:off x="3581400" y="599768"/>
            <a:ext cx="4702277" cy="685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3200"/>
              <a:t>      </a:t>
            </a: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76200" y="1066800"/>
            <a:ext cx="79248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2800" b="1" dirty="0" smtClean="0">
                <a:solidFill>
                  <a:srgbClr val="00B050"/>
                </a:solidFill>
              </a:rPr>
              <a:t>IV- </a:t>
            </a:r>
            <a:r>
              <a:rPr lang="en-US" altLang="en-US" sz="2800" dirty="0" err="1" smtClean="0"/>
              <a:t>Copia</a:t>
            </a:r>
            <a:r>
              <a:rPr lang="en-US" altLang="en-US" sz="2800" dirty="0" smtClean="0"/>
              <a:t> y </a:t>
            </a:r>
            <a:r>
              <a:rPr lang="en-US" altLang="en-US" sz="2800" dirty="0" err="1" smtClean="0"/>
              <a:t>completa</a:t>
            </a:r>
            <a:r>
              <a:rPr lang="en-US" altLang="en-US" sz="2800" dirty="0" smtClean="0"/>
              <a:t> con el PRETERITO</a:t>
            </a:r>
            <a:r>
              <a:rPr lang="en-US" altLang="en-US" sz="2800" dirty="0"/>
              <a:t>.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2747517" y="1676400"/>
            <a:ext cx="83388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chemeClr val="accent2"/>
                </a:solidFill>
              </a:rPr>
              <a:t>tocó</a:t>
            </a:r>
            <a:endParaRPr lang="es-ES_tradnl" altLang="en-US" sz="2400" b="1" dirty="0">
              <a:solidFill>
                <a:schemeClr val="accent2"/>
              </a:solidFill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743200" y="2133600"/>
            <a:ext cx="119295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chemeClr val="accent2"/>
                </a:solidFill>
              </a:rPr>
              <a:t>recibió</a:t>
            </a:r>
            <a:endParaRPr lang="es-ES_tradnl" altLang="en-US" sz="2400" b="1" dirty="0">
              <a:solidFill>
                <a:schemeClr val="accent2"/>
              </a:solidFill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2362200" y="2586335"/>
            <a:ext cx="10903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chemeClr val="accent2"/>
                </a:solidFill>
              </a:rPr>
              <a:t>comió</a:t>
            </a:r>
            <a:endParaRPr lang="es-ES_tradnl" altLang="en-US" sz="2400" b="1" dirty="0">
              <a:solidFill>
                <a:schemeClr val="accent2"/>
              </a:solidFill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2899917" y="2967335"/>
            <a:ext cx="129554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chemeClr val="accent2"/>
                </a:solidFill>
              </a:rPr>
              <a:t>picaron</a:t>
            </a:r>
            <a:endParaRPr lang="es-ES_tradnl" altLang="en-US" sz="2400" b="1" dirty="0">
              <a:solidFill>
                <a:schemeClr val="accent2"/>
              </a:solidFill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3276600" y="3414252"/>
            <a:ext cx="10903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chemeClr val="accent2"/>
                </a:solidFill>
              </a:rPr>
              <a:t>oímos</a:t>
            </a:r>
            <a:endParaRPr lang="es-ES_tradnl" altLang="en-US" sz="2400" b="1" dirty="0">
              <a:solidFill>
                <a:schemeClr val="accent2"/>
              </a:solidFill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2214117" y="3810000"/>
            <a:ext cx="88678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chemeClr val="accent2"/>
                </a:solidFill>
              </a:rPr>
              <a:t>viste</a:t>
            </a:r>
            <a:endParaRPr lang="es-ES_tradnl" altLang="en-US" sz="2400" b="1" dirty="0">
              <a:solidFill>
                <a:schemeClr val="accent2"/>
              </a:solidFill>
            </a:endParaRP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2293294" y="4262735"/>
            <a:ext cx="52610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chemeClr val="accent2"/>
                </a:solidFill>
              </a:rPr>
              <a:t>leí</a:t>
            </a:r>
            <a:endParaRPr lang="es-ES_tradnl" altLang="en-US" sz="2400" b="1" dirty="0">
              <a:solidFill>
                <a:schemeClr val="accent2"/>
              </a:solidFill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2133600" y="4648200"/>
            <a:ext cx="9364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chemeClr val="accent2"/>
                </a:solidFill>
              </a:rPr>
              <a:t>perdí</a:t>
            </a:r>
            <a:endParaRPr lang="es-ES_tradnl" altLang="en-US" sz="2400" b="1" dirty="0">
              <a:solidFill>
                <a:schemeClr val="accent2"/>
              </a:solidFill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2990774" y="5100935"/>
            <a:ext cx="112402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chemeClr val="accent2"/>
                </a:solidFill>
              </a:rPr>
              <a:t>dieron</a:t>
            </a:r>
            <a:endParaRPr lang="es-ES_tradnl" altLang="en-US" sz="2400" b="1" dirty="0">
              <a:solidFill>
                <a:schemeClr val="accent2"/>
              </a:solidFill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2692730" y="5558135"/>
            <a:ext cx="1574470" cy="446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300" b="1" dirty="0" smtClean="0">
                <a:solidFill>
                  <a:schemeClr val="accent2"/>
                </a:solidFill>
              </a:rPr>
              <a:t>asistieron</a:t>
            </a:r>
            <a:endParaRPr lang="es-ES_tradnl" altLang="en-US" sz="23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5000" r="18307" b="17387"/>
          <a:stretch/>
        </p:blipFill>
        <p:spPr bwMode="auto">
          <a:xfrm>
            <a:off x="0" y="0"/>
            <a:ext cx="8804235" cy="617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3581400" y="599768"/>
            <a:ext cx="4702277" cy="685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3200"/>
              <a:t>      </a:t>
            </a:r>
          </a:p>
        </p:txBody>
      </p:sp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76200" y="1066800"/>
            <a:ext cx="79248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2800" b="1" dirty="0" smtClean="0">
                <a:solidFill>
                  <a:srgbClr val="00B050"/>
                </a:solidFill>
              </a:rPr>
              <a:t>IV- </a:t>
            </a:r>
            <a:r>
              <a:rPr lang="en-US" altLang="en-US" sz="2800" dirty="0" err="1" smtClean="0"/>
              <a:t>Copia</a:t>
            </a:r>
            <a:r>
              <a:rPr lang="en-US" altLang="en-US" sz="2800" dirty="0" smtClean="0"/>
              <a:t> y </a:t>
            </a:r>
            <a:r>
              <a:rPr lang="en-US" altLang="en-US" sz="2800" dirty="0" err="1" smtClean="0"/>
              <a:t>completa</a:t>
            </a:r>
            <a:r>
              <a:rPr lang="en-US" altLang="en-US" sz="2800" dirty="0" smtClean="0"/>
              <a:t> con el PRETERITO</a:t>
            </a:r>
            <a:r>
              <a:rPr lang="en-US" altLang="en-US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102069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25" t="3646" r="17702" b="16419"/>
          <a:stretch/>
        </p:blipFill>
        <p:spPr bwMode="auto">
          <a:xfrm>
            <a:off x="0" y="81116"/>
            <a:ext cx="8738419" cy="6091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2743200" y="228600"/>
            <a:ext cx="5766619" cy="685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3200"/>
              <a:t>      </a:t>
            </a:r>
          </a:p>
        </p:txBody>
      </p:sp>
      <p:sp>
        <p:nvSpPr>
          <p:cNvPr id="15367" name="Rectangle 8"/>
          <p:cNvSpPr>
            <a:spLocks noChangeArrowheads="1"/>
          </p:cNvSpPr>
          <p:nvPr/>
        </p:nvSpPr>
        <p:spPr bwMode="auto">
          <a:xfrm>
            <a:off x="76200" y="990600"/>
            <a:ext cx="79248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2800" b="1" dirty="0" smtClean="0">
                <a:solidFill>
                  <a:srgbClr val="00B050"/>
                </a:solidFill>
              </a:rPr>
              <a:t>V- </a:t>
            </a:r>
            <a:r>
              <a:rPr lang="en-US" altLang="en-US" sz="2800" dirty="0"/>
              <a:t>¿Si o No?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Tarea</a:t>
            </a:r>
            <a:r>
              <a:rPr lang="en-US" dirty="0" smtClean="0"/>
              <a:t> # 80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smtClean="0"/>
              <a:t> CAPITULO 8-REPASO CUMULATIVO SELF-CHECK QUIZ PT 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693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1529</TotalTime>
  <Words>142</Words>
  <Application>Microsoft Office PowerPoint</Application>
  <PresentationFormat>On-screen Show (4:3)</PresentationFormat>
  <Paragraphs>33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Adjacency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Tarea # 80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     Clase 8IM La fecha es el 24 de enero del 2013</dc:title>
  <dc:creator>Helen Zumaeta</dc:creator>
  <cp:lastModifiedBy>Helen Zumaeta</cp:lastModifiedBy>
  <cp:revision>21</cp:revision>
  <cp:lastPrinted>2013-02-27T14:02:24Z</cp:lastPrinted>
  <dcterms:created xsi:type="dcterms:W3CDTF">2013-01-23T21:56:24Z</dcterms:created>
  <dcterms:modified xsi:type="dcterms:W3CDTF">2018-05-07T14:26:45Z</dcterms:modified>
</cp:coreProperties>
</file>